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6"/>
  </p:notesMasterIdLst>
  <p:handoutMasterIdLst>
    <p:handoutMasterId r:id="rId7"/>
  </p:handoutMasterIdLst>
  <p:sldIdLst>
    <p:sldId id="364" r:id="rId2"/>
    <p:sldId id="363" r:id="rId3"/>
    <p:sldId id="360" r:id="rId4"/>
    <p:sldId id="3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30"/>
    <p:restoredTop sz="98505" autoAdjust="0"/>
  </p:normalViewPr>
  <p:slideViewPr>
    <p:cSldViewPr snapToGrid="0" snapToObjects="1">
      <p:cViewPr varScale="1">
        <p:scale>
          <a:sx n="112" d="100"/>
          <a:sy n="112" d="100"/>
        </p:scale>
        <p:origin x="148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18515-3D86-1D41-BD44-E0D3DE036E92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E4B18-6C9D-6E4C-B246-8B18804759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132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2F148-54BD-4349-BD10-B7333EAF03AE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B56C4-39FD-8B41-B9B2-4F1740095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912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617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85" y="710473"/>
            <a:ext cx="8636713" cy="4876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510528"/>
            <a:ext cx="1524000" cy="329184"/>
          </a:xfrm>
        </p:spPr>
        <p:txBody>
          <a:bodyPr/>
          <a:lstStyle>
            <a:lvl1pPr algn="r">
              <a:defRPr/>
            </a:lvl1pPr>
          </a:lstStyle>
          <a:p>
            <a:r>
              <a:rPr lang="el-GR" dirty="0" smtClean="0"/>
              <a:t>Σελ. </a:t>
            </a:r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63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17936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4736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1052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1052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63367" y="6510528"/>
            <a:ext cx="3291669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l-GR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685800" y="4507993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6398" y="403408"/>
            <a:ext cx="5997602" cy="1837764"/>
          </a:xfrm>
        </p:spPr>
        <p:txBody>
          <a:bodyPr/>
          <a:lstStyle/>
          <a:p>
            <a:r>
              <a:rPr lang="en-US" sz="3600" dirty="0" smtClean="0"/>
              <a:t>Biomechanics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2243" y="4509581"/>
            <a:ext cx="5700620" cy="1503424"/>
          </a:xfrm>
        </p:spPr>
        <p:txBody>
          <a:bodyPr>
            <a:normAutofit lnSpcReduction="10000"/>
          </a:bodyPr>
          <a:lstStyle/>
          <a:p>
            <a:r>
              <a:rPr lang="el-GR" dirty="0" smtClean="0"/>
              <a:t>7</a:t>
            </a:r>
            <a:r>
              <a:rPr lang="el-GR" baseline="30000" dirty="0" smtClean="0"/>
              <a:t>ο</a:t>
            </a:r>
            <a:r>
              <a:rPr lang="el-GR" dirty="0" smtClean="0"/>
              <a:t> εξάμηνο</a:t>
            </a:r>
          </a:p>
          <a:p>
            <a:r>
              <a:rPr lang="el-GR" dirty="0" smtClean="0"/>
              <a:t>Σχολή Μηχανολόγων Μηχανικών ΕΜΠ</a:t>
            </a:r>
          </a:p>
          <a:p>
            <a:r>
              <a:rPr lang="el-GR" sz="1900" dirty="0" smtClean="0"/>
              <a:t>Διδάσκων:</a:t>
            </a:r>
            <a:endParaRPr lang="el-GR" sz="1900" dirty="0"/>
          </a:p>
          <a:p>
            <a:r>
              <a:rPr lang="en-US" sz="1900" dirty="0" smtClean="0"/>
              <a:t>Michael </a:t>
            </a:r>
            <a:r>
              <a:rPr lang="en-US" sz="1900" dirty="0" err="1" smtClean="0"/>
              <a:t>Neidlin</a:t>
            </a:r>
            <a:endParaRPr lang="el-GR" sz="1900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69675" y="6035045"/>
            <a:ext cx="134456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800" i="1" dirty="0"/>
              <a:t>Fritz Kahn (1888 – 1968)</a:t>
            </a:r>
            <a:endParaRPr lang="en-US" sz="800" i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146398" y="2243094"/>
            <a:ext cx="5997602" cy="8486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85800" y="2241506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935" t="7103" r="5159" b="1274"/>
          <a:stretch/>
        </p:blipFill>
        <p:spPr>
          <a:xfrm>
            <a:off x="165926" y="621274"/>
            <a:ext cx="2648315" cy="539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36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http://biotech-ntua.wikispaces.com/home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06" y="1004620"/>
            <a:ext cx="8375546" cy="439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285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Syllabus and Homework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523293"/>
              </p:ext>
            </p:extLst>
          </p:nvPr>
        </p:nvGraphicFramePr>
        <p:xfrm>
          <a:off x="482265" y="795897"/>
          <a:ext cx="8046438" cy="451104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816696"/>
                <a:gridCol w="3375589"/>
                <a:gridCol w="999857"/>
                <a:gridCol w="2854296"/>
              </a:tblGrid>
              <a:tr h="26755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Class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Homework</a:t>
                      </a:r>
                    </a:p>
                  </a:txBody>
                  <a:tcPr/>
                </a:tc>
              </a:tr>
              <a:tr h="26755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r>
                        <a:rPr lang="el-GR" sz="1600" baseline="30000" dirty="0" smtClean="0"/>
                        <a:t>ο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/>
                        <a:t>Introduction</a:t>
                      </a:r>
                      <a:r>
                        <a:rPr lang="de-DE" sz="1600" baseline="0" dirty="0" smtClean="0"/>
                        <a:t> </a:t>
                      </a:r>
                      <a:endParaRPr lang="de-DE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3.10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26755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r>
                        <a:rPr lang="el-GR" sz="1600" baseline="30000" dirty="0" smtClean="0"/>
                        <a:t>ο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Anatomy</a:t>
                      </a:r>
                      <a:r>
                        <a:rPr lang="en-US" sz="1600" baseline="0" dirty="0" smtClean="0"/>
                        <a:t> 101 </a:t>
                      </a:r>
                      <a:endParaRPr lang="el-GR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10.10</a:t>
                      </a:r>
                      <a:endParaRPr lang="el-GR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l-GR" sz="1600" dirty="0" smtClean="0"/>
                    </a:p>
                  </a:txBody>
                  <a:tcPr/>
                </a:tc>
              </a:tr>
              <a:tr h="267555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3</a:t>
                      </a:r>
                      <a:r>
                        <a:rPr lang="el-GR" sz="1600" baseline="30000" dirty="0" smtClean="0"/>
                        <a:t>ο</a:t>
                      </a:r>
                      <a:r>
                        <a:rPr lang="el-GR" sz="160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Anatomy</a:t>
                      </a:r>
                      <a:r>
                        <a:rPr lang="en-US" sz="1600" baseline="0" dirty="0" smtClean="0"/>
                        <a:t> 101 </a:t>
                      </a:r>
                      <a:endParaRPr lang="el-GR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17.10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/>
                </a:tc>
              </a:tr>
              <a:tr h="267555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3</a:t>
                      </a:r>
                      <a:r>
                        <a:rPr lang="el-GR" sz="1600" baseline="30000" dirty="0" smtClean="0"/>
                        <a:t>ο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Tissue &amp; Joint Mechanics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17.10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267555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4</a:t>
                      </a:r>
                      <a:r>
                        <a:rPr lang="el-GR" sz="1600" baseline="30000" dirty="0" smtClean="0"/>
                        <a:t>ο</a:t>
                      </a:r>
                      <a:r>
                        <a:rPr lang="el-GR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Tissue &amp; Joint Mechanics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24.10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/>
                        <a:t>HW I</a:t>
                      </a:r>
                      <a:r>
                        <a:rPr lang="en-US" sz="1600" baseline="0" smtClean="0"/>
                        <a:t> – Deadline 6.11 23.59; </a:t>
                      </a:r>
                      <a:endParaRPr lang="en-US" sz="1600" dirty="0" smtClean="0"/>
                    </a:p>
                  </a:txBody>
                  <a:tcPr/>
                </a:tc>
              </a:tr>
              <a:tr h="267555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5</a:t>
                      </a:r>
                      <a:r>
                        <a:rPr lang="el-GR" sz="1600" baseline="30000" dirty="0" smtClean="0"/>
                        <a:t>ο</a:t>
                      </a:r>
                      <a:r>
                        <a:rPr lang="el-GR" sz="1600" baseline="0" dirty="0" smtClean="0"/>
                        <a:t>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Num.</a:t>
                      </a:r>
                      <a:r>
                        <a:rPr lang="en-US" sz="1600" baseline="0" dirty="0" smtClean="0"/>
                        <a:t> &amp; Exp. Methods in BME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31.10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267555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6</a:t>
                      </a:r>
                      <a:r>
                        <a:rPr lang="el-GR" sz="1600" baseline="30000" dirty="0" smtClean="0"/>
                        <a:t>ο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Num.</a:t>
                      </a:r>
                      <a:r>
                        <a:rPr lang="en-US" sz="1600" baseline="0" dirty="0" smtClean="0"/>
                        <a:t> &amp; Exp. Methods in BME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7.11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/>
                    </a:p>
                  </a:txBody>
                  <a:tcPr/>
                </a:tc>
              </a:tr>
              <a:tr h="267555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6</a:t>
                      </a:r>
                      <a:r>
                        <a:rPr lang="el-GR" sz="1600" baseline="30000" dirty="0" smtClean="0"/>
                        <a:t>ο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Practical Course Introduction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7.11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HW II start – needed for FEM</a:t>
                      </a:r>
                      <a:endParaRPr lang="en-US" sz="1600" dirty="0"/>
                    </a:p>
                  </a:txBody>
                  <a:tcPr/>
                </a:tc>
              </a:tr>
              <a:tr h="267555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7,8</a:t>
                      </a:r>
                      <a:r>
                        <a:rPr lang="el-GR" sz="1600" baseline="30000" dirty="0" smtClean="0"/>
                        <a:t>ο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Tissue</a:t>
                      </a:r>
                      <a:r>
                        <a:rPr lang="en-US" sz="1600" baseline="0" dirty="0" smtClean="0"/>
                        <a:t> Mechanics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14.11-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267555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9</a:t>
                      </a:r>
                      <a:r>
                        <a:rPr lang="el-GR" sz="1600" baseline="30000" dirty="0" smtClean="0"/>
                        <a:t>ο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Cell Mechanics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HW III start – </a:t>
                      </a:r>
                      <a:r>
                        <a:rPr lang="en-US" sz="1600" baseline="0" dirty="0" smtClean="0"/>
                        <a:t>Deadline 18.12 23.59</a:t>
                      </a:r>
                      <a:endParaRPr lang="en-US" sz="1600" dirty="0"/>
                    </a:p>
                  </a:txBody>
                  <a:tcPr/>
                </a:tc>
              </a:tr>
              <a:tr h="26755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+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FEM study in PC lab.</a:t>
                      </a:r>
                      <a:r>
                        <a:rPr lang="en-US" sz="1600" baseline="0" dirty="0" smtClean="0"/>
                        <a:t> At least 2x3h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12/19.12</a:t>
                      </a:r>
                    </a:p>
                    <a:p>
                      <a:r>
                        <a:rPr lang="en-US" sz="1600" dirty="0" smtClean="0"/>
                        <a:t>09.01(?)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HW</a:t>
                      </a:r>
                      <a:r>
                        <a:rPr lang="en-US" sz="1600" baseline="0" dirty="0" smtClean="0"/>
                        <a:t> IV – short report of study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04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and grading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We have a total of 4 </a:t>
            </a:r>
            <a:r>
              <a:rPr lang="en-US" sz="2000" dirty="0" err="1" smtClean="0"/>
              <a:t>homeworks</a:t>
            </a:r>
            <a:r>
              <a:rPr lang="en-US" sz="2000" dirty="0" smtClean="0"/>
              <a:t>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HW I and HW III are theoretical exercises for the topics </a:t>
            </a:r>
          </a:p>
          <a:p>
            <a:pPr marL="0" indent="0">
              <a:buNone/>
            </a:pPr>
            <a:r>
              <a:rPr lang="en-US" sz="2000" dirty="0" smtClean="0"/>
              <a:t>CVS and Joints (HW I) and </a:t>
            </a:r>
            <a:r>
              <a:rPr lang="en-US" sz="2000" dirty="0" err="1" smtClean="0"/>
              <a:t>TE+Cells</a:t>
            </a:r>
            <a:r>
              <a:rPr lang="en-US" sz="2000" dirty="0" smtClean="0"/>
              <a:t> (HW III)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 smtClean="0"/>
              <a:t>Send results to neidlin@central.ntua.gr </a:t>
            </a:r>
          </a:p>
          <a:p>
            <a:pPr marL="0" indent="0">
              <a:buNone/>
            </a:pPr>
            <a:r>
              <a:rPr lang="en-US" sz="2000" b="1" dirty="0" smtClean="0"/>
              <a:t>Deadline 06.11 23.59!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HWII is about model preparation from data for the FEM study at the end of the semester.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HWIV is a short written report that sums up the results from segmentation (HW II) and FEM study. Can be done in groups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 smtClean="0"/>
              <a:t>Exams will be offered for the people who did not attend the course.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6108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0</TotalTime>
  <Words>248</Words>
  <Application>Microsoft Office PowerPoint</Application>
  <PresentationFormat>On-screen Show (4:3)</PresentationFormat>
  <Paragraphs>68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Clarity</vt:lpstr>
      <vt:lpstr>Biomechanics</vt:lpstr>
      <vt:lpstr>http://biotech-ntua.wikispaces.com/home</vt:lpstr>
      <vt:lpstr>Syllabus and Homework</vt:lpstr>
      <vt:lpstr>Homework and grading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Leonidas Alexopoulos</dc:creator>
  <cp:lastModifiedBy>neidlin</cp:lastModifiedBy>
  <cp:revision>211</cp:revision>
  <dcterms:created xsi:type="dcterms:W3CDTF">2016-09-01T11:35:04Z</dcterms:created>
  <dcterms:modified xsi:type="dcterms:W3CDTF">2017-10-25T07:11:48Z</dcterms:modified>
</cp:coreProperties>
</file>